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77" r:id="rId2"/>
    <p:sldId id="278" r:id="rId3"/>
    <p:sldId id="279" r:id="rId4"/>
    <p:sldId id="280" r:id="rId5"/>
    <p:sldId id="281" r:id="rId6"/>
    <p:sldId id="282" r:id="rId7"/>
    <p:sldId id="283" r:id="rId8"/>
    <p:sldId id="28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2" autoAdjust="0"/>
    <p:restoredTop sz="94614" autoAdjust="0"/>
  </p:normalViewPr>
  <p:slideViewPr>
    <p:cSldViewPr snapToGrid="0">
      <p:cViewPr varScale="1">
        <p:scale>
          <a:sx n="102" d="100"/>
          <a:sy n="102" d="100"/>
        </p:scale>
        <p:origin x="234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4/6/2018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zh-CN" sz="4800" dirty="0"/>
              <a:t>Optimizely study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Fei wu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2EB1-B263-4CD7-B9C3-7D7A6CA0C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核心产品：</a:t>
            </a:r>
            <a:r>
              <a:rPr lang="en-US" altLang="zh-CN" dirty="0"/>
              <a:t>Optimizely 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C5901-151F-4F01-B4B5-7C575E216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328" y="1720935"/>
            <a:ext cx="3861062" cy="4114800"/>
          </a:xfrm>
        </p:spPr>
        <p:txBody>
          <a:bodyPr>
            <a:normAutofit/>
          </a:bodyPr>
          <a:lstStyle/>
          <a:p>
            <a:r>
              <a:rPr lang="zh-CN" altLang="en-US" dirty="0"/>
              <a:t>定制网页外观</a:t>
            </a:r>
            <a:endParaRPr lang="en-US" altLang="zh-CN" dirty="0"/>
          </a:p>
          <a:p>
            <a:pPr marL="45720" indent="0">
              <a:buNone/>
            </a:pPr>
            <a:r>
              <a:rPr lang="en-US" dirty="0"/>
              <a:t>O</a:t>
            </a:r>
            <a:r>
              <a:rPr lang="en-US" altLang="zh-CN" dirty="0"/>
              <a:t>ptimizely X</a:t>
            </a:r>
            <a:r>
              <a:rPr lang="zh-CN" altLang="en-US" dirty="0"/>
              <a:t>可以帮助用户定制网页外观。</a:t>
            </a:r>
            <a:endParaRPr lang="en-US" altLang="zh-CN" dirty="0"/>
          </a:p>
          <a:p>
            <a:pPr marL="45720" indent="0">
              <a:buNone/>
            </a:pPr>
            <a:r>
              <a:rPr lang="zh-CN" altLang="en-US" dirty="0"/>
              <a:t>图中一切模型都是可以更改的，还可以加入新模型。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DC7E7D-78BC-4598-8B8F-DC85C0FC3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997" y="1720935"/>
            <a:ext cx="7021481" cy="395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84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2EB1-B263-4CD7-B9C3-7D7A6CA0C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核心产品：</a:t>
            </a:r>
            <a:r>
              <a:rPr lang="en-US" altLang="zh-CN" dirty="0"/>
              <a:t>Optimizely 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C5901-151F-4F01-B4B5-7C575E216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427" y="1838227"/>
            <a:ext cx="3861062" cy="4114800"/>
          </a:xfrm>
        </p:spPr>
        <p:txBody>
          <a:bodyPr>
            <a:normAutofit/>
          </a:bodyPr>
          <a:lstStyle/>
          <a:p>
            <a:r>
              <a:rPr lang="en-US" dirty="0"/>
              <a:t>A</a:t>
            </a:r>
            <a:r>
              <a:rPr lang="en-US" altLang="zh-CN" dirty="0"/>
              <a:t>/B testing</a:t>
            </a:r>
          </a:p>
          <a:p>
            <a:pPr marL="45720" indent="0">
              <a:buNone/>
            </a:pPr>
            <a:r>
              <a:rPr lang="en-US" dirty="0"/>
              <a:t>O</a:t>
            </a:r>
            <a:r>
              <a:rPr lang="en-US" altLang="zh-CN" dirty="0"/>
              <a:t>ptimizely X </a:t>
            </a:r>
            <a:r>
              <a:rPr lang="zh-CN" altLang="en-US" dirty="0"/>
              <a:t>提供基本的</a:t>
            </a:r>
            <a:r>
              <a:rPr lang="en-US" altLang="zh-CN" dirty="0"/>
              <a:t>A/B testing</a:t>
            </a:r>
            <a:r>
              <a:rPr lang="zh-CN" altLang="en-US" dirty="0"/>
              <a:t>功能。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052B88-7EBD-4168-B7D9-291CD685C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001" y="1725104"/>
            <a:ext cx="7311836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69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2EB1-B263-4CD7-B9C3-7D7A6CA0C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核心产品：</a:t>
            </a:r>
            <a:r>
              <a:rPr lang="en-US" altLang="zh-CN" dirty="0"/>
              <a:t>Optimizely 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C5901-151F-4F01-B4B5-7C575E216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426" y="1838227"/>
            <a:ext cx="11732443" cy="1143000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个性化</a:t>
            </a:r>
            <a:endParaRPr lang="en-US" altLang="zh-CN" dirty="0"/>
          </a:p>
          <a:p>
            <a:pPr marL="45720" indent="0">
              <a:buNone/>
            </a:pPr>
            <a:r>
              <a:rPr lang="en-US" dirty="0"/>
              <a:t>O</a:t>
            </a:r>
            <a:r>
              <a:rPr lang="en-US" altLang="zh-CN" dirty="0"/>
              <a:t>ptimizely X </a:t>
            </a:r>
            <a:r>
              <a:rPr lang="zh-CN" altLang="en-US" dirty="0"/>
              <a:t>可以为不同类型的用户提供不同的服务，可将用户类型进行分类，每种不同的用户提供不同的服务</a:t>
            </a:r>
            <a:r>
              <a:rPr lang="en-US" altLang="zh-CN" dirty="0"/>
              <a:t>/</a:t>
            </a:r>
            <a:r>
              <a:rPr lang="zh-CN" altLang="en-US" dirty="0"/>
              <a:t>测试。当用户在浏览期间对某件商品表示了兴趣，再当他们回到商店主页时， 网页会更实时更新。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6D8714-D4CD-444B-B394-215AD2E37C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27" y="3213998"/>
            <a:ext cx="5535345" cy="29322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5E390E-EE65-4FBE-9282-07C10E92EF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213998"/>
            <a:ext cx="5201732" cy="293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06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2EB1-B263-4CD7-B9C3-7D7A6CA0C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核心产品：</a:t>
            </a:r>
            <a:r>
              <a:rPr lang="en-US" altLang="zh-CN" dirty="0"/>
              <a:t>Optimizely 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C5901-151F-4F01-B4B5-7C575E216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426" y="1838226"/>
            <a:ext cx="11393079" cy="1244339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个性化推荐名单</a:t>
            </a:r>
            <a:endParaRPr lang="en-US" altLang="zh-CN" dirty="0"/>
          </a:p>
          <a:p>
            <a:pPr marL="45720" indent="0">
              <a:buNone/>
            </a:pPr>
            <a:r>
              <a:rPr lang="zh-CN" altLang="en-US" dirty="0"/>
              <a:t>根据不同算法（人工算法）来进行个性化的推荐名单设计。</a:t>
            </a:r>
            <a:endParaRPr lang="en-US" altLang="zh-CN" dirty="0"/>
          </a:p>
          <a:p>
            <a:pPr marL="45720" indent="0">
              <a:buNone/>
            </a:pPr>
            <a:r>
              <a:rPr lang="zh-CN" altLang="en-US" dirty="0"/>
              <a:t>这些算法可以有用户自己参与设计。（自己写代码）</a:t>
            </a:r>
            <a:endParaRPr lang="en-US" altLang="zh-C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689CB9-44AF-48CA-9627-74876BBCA5E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468" y="3200965"/>
            <a:ext cx="5429839" cy="28510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E65324-E658-4613-8F62-30DB2B4170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349" y="2809187"/>
            <a:ext cx="4275985" cy="336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0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2EB1-B263-4CD7-B9C3-7D7A6CA0C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核心产品：</a:t>
            </a:r>
            <a:r>
              <a:rPr lang="en-US" altLang="zh-CN" dirty="0"/>
              <a:t>Optimizely 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C5901-151F-4F01-B4B5-7C575E216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426" y="1838227"/>
            <a:ext cx="11732443" cy="914400"/>
          </a:xfrm>
        </p:spPr>
        <p:txBody>
          <a:bodyPr>
            <a:normAutofit/>
          </a:bodyPr>
          <a:lstStyle/>
          <a:p>
            <a:r>
              <a:rPr lang="zh-CN" altLang="en-US" dirty="0"/>
              <a:t>支持多种平台</a:t>
            </a:r>
            <a:endParaRPr lang="en-US" altLang="zh-CN" dirty="0"/>
          </a:p>
          <a:p>
            <a:pPr marL="45720" indent="0">
              <a:buNone/>
            </a:pPr>
            <a:r>
              <a:rPr lang="zh-CN" altLang="en-US" dirty="0"/>
              <a:t>可将在网页端的的测试功能直接用于</a:t>
            </a:r>
            <a:r>
              <a:rPr lang="en-US" altLang="zh-CN" dirty="0"/>
              <a:t>Mobile apps</a:t>
            </a:r>
            <a:r>
              <a:rPr lang="zh-CN" altLang="en-US" dirty="0"/>
              <a:t>， </a:t>
            </a:r>
            <a:r>
              <a:rPr lang="en-US" altLang="zh-CN" dirty="0"/>
              <a:t>tv apps</a:t>
            </a:r>
          </a:p>
          <a:p>
            <a:pPr marL="45720" indent="0" algn="ctr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F4446A-734E-46CB-8E41-9A29A0BEF0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" y="3033663"/>
            <a:ext cx="5502668" cy="29429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37512B-580F-4B40-B596-A0AB2A025C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461" y="3031892"/>
            <a:ext cx="5674936" cy="294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32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2EB1-B263-4CD7-B9C3-7D7A6CA0C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核心技术：</a:t>
            </a:r>
            <a:r>
              <a:rPr lang="en-US" b="0" dirty="0">
                <a:effectLst/>
              </a:rPr>
              <a:t> </a:t>
            </a:r>
            <a:r>
              <a:rPr lang="en-US" dirty="0">
                <a:effectLst/>
              </a:rPr>
              <a:t>Stats Engine[1]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C5901-151F-4F01-B4B5-7C575E216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242" y="1762811"/>
            <a:ext cx="3229467" cy="4317477"/>
          </a:xfrm>
        </p:spPr>
        <p:txBody>
          <a:bodyPr>
            <a:normAutofit/>
          </a:bodyPr>
          <a:lstStyle/>
          <a:p>
            <a:r>
              <a:rPr lang="zh-CN" altLang="en-US" dirty="0"/>
              <a:t>用来替代传统的统计方法</a:t>
            </a:r>
            <a:endParaRPr lang="en-US" altLang="zh-CN" dirty="0"/>
          </a:p>
          <a:p>
            <a:r>
              <a:rPr lang="zh-CN" altLang="en-US" dirty="0"/>
              <a:t>将</a:t>
            </a:r>
            <a:r>
              <a:rPr lang="en-US" altLang="zh-CN" dirty="0"/>
              <a:t>type I </a:t>
            </a:r>
            <a:r>
              <a:rPr lang="zh-CN" altLang="en-US" dirty="0"/>
              <a:t>错误控制</a:t>
            </a:r>
            <a:r>
              <a:rPr lang="en-US" altLang="zh-CN" dirty="0"/>
              <a:t> </a:t>
            </a:r>
            <a:r>
              <a:rPr lang="zh-CN" altLang="en-US" dirty="0"/>
              <a:t>用</a:t>
            </a:r>
            <a:r>
              <a:rPr lang="en-US" altLang="zh-CN" dirty="0"/>
              <a:t>false discovery rate(FDR) </a:t>
            </a:r>
            <a:r>
              <a:rPr lang="zh-CN" altLang="en-US" dirty="0"/>
              <a:t>控制替代</a:t>
            </a:r>
            <a:endParaRPr lang="en-US" altLang="zh-CN" dirty="0"/>
          </a:p>
          <a:p>
            <a:r>
              <a:rPr lang="zh-CN" altLang="en-US" dirty="0"/>
              <a:t>实用新型的</a:t>
            </a:r>
            <a:r>
              <a:rPr lang="en-US" altLang="zh-CN" dirty="0"/>
              <a:t>sequential testing </a:t>
            </a:r>
            <a:r>
              <a:rPr lang="zh-CN" altLang="en-US" dirty="0"/>
              <a:t>来替代传统的</a:t>
            </a:r>
            <a:r>
              <a:rPr lang="en-US" altLang="zh-CN" dirty="0"/>
              <a:t>hypothesis testing</a:t>
            </a:r>
          </a:p>
          <a:p>
            <a:r>
              <a:rPr lang="zh-CN" altLang="en-US" dirty="0"/>
              <a:t>测试前无需知道需要达到统计显著性的样本大小</a:t>
            </a:r>
            <a:endParaRPr lang="en-US" altLang="zh-C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905000-0CE0-406E-8815-9670AE95F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733" y="1524000"/>
            <a:ext cx="6558299" cy="46207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C9627D-D0DC-4C1A-92F0-43F9ABDAFD3B}"/>
              </a:ext>
            </a:extLst>
          </p:cNvPr>
          <p:cNvSpPr txBox="1"/>
          <p:nvPr/>
        </p:nvSpPr>
        <p:spPr>
          <a:xfrm>
            <a:off x="607242" y="6393794"/>
            <a:ext cx="10365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Leo </a:t>
            </a:r>
            <a:r>
              <a:rPr lang="en-US" dirty="0" err="1"/>
              <a:t>Pekelis</a:t>
            </a:r>
            <a:r>
              <a:rPr lang="en-US" dirty="0"/>
              <a:t>, David Walsh, and Ramesh Johari</a:t>
            </a:r>
            <a:r>
              <a:rPr lang="zh-CN" altLang="en-US" dirty="0"/>
              <a:t>，</a:t>
            </a:r>
            <a:r>
              <a:rPr lang="zh-CN" altLang="en-US" i="1" dirty="0"/>
              <a:t>“</a:t>
            </a:r>
            <a:r>
              <a:rPr lang="en-US" i="1" dirty="0"/>
              <a:t>The New Stats Engine</a:t>
            </a:r>
            <a:r>
              <a:rPr lang="zh-CN" altLang="en-US" i="1" dirty="0"/>
              <a:t>”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28692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2EB1-B263-4CD7-B9C3-7D7A6CA0C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其他产品：</a:t>
            </a:r>
            <a:r>
              <a:rPr lang="en-US" dirty="0">
                <a:effectLst/>
              </a:rPr>
              <a:t>Program Management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C5901-151F-4F01-B4B5-7C575E216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146" y="2024406"/>
            <a:ext cx="11732443" cy="2809187"/>
          </a:xfrm>
        </p:spPr>
        <p:txBody>
          <a:bodyPr>
            <a:normAutofit/>
          </a:bodyPr>
          <a:lstStyle/>
          <a:p>
            <a:r>
              <a:rPr lang="en-US" dirty="0"/>
              <a:t>Scale experimentation across all your teams and increase your velocity by up to 5X with new </a:t>
            </a:r>
            <a:br>
              <a:rPr lang="en-US" dirty="0"/>
            </a:br>
            <a:r>
              <a:rPr lang="en-US" dirty="0"/>
              <a:t>tools for ideation, collaboration, and program reporting.</a:t>
            </a:r>
          </a:p>
          <a:p>
            <a:r>
              <a:rPr lang="en-US" dirty="0"/>
              <a:t>Teams enable different groups across your company to collaborate more effectively with an integrated hub for capturing ideas, prioritizing projects, and managing experiments.</a:t>
            </a:r>
          </a:p>
          <a:p>
            <a:pPr marL="4572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76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996</TotalTime>
  <Words>376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幼圆</vt:lpstr>
      <vt:lpstr>Arial</vt:lpstr>
      <vt:lpstr>Cambria</vt:lpstr>
      <vt:lpstr>Red Line Business 16x9</vt:lpstr>
      <vt:lpstr>Optimizely study</vt:lpstr>
      <vt:lpstr>核心产品：Optimizely x</vt:lpstr>
      <vt:lpstr>核心产品：Optimizely x</vt:lpstr>
      <vt:lpstr>核心产品：Optimizely x</vt:lpstr>
      <vt:lpstr>核心产品：Optimizely x</vt:lpstr>
      <vt:lpstr>核心产品：Optimizely x</vt:lpstr>
      <vt:lpstr>核心技术： Stats Engine[1]</vt:lpstr>
      <vt:lpstr>其他产品：Program Management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Multi-armed bandit vs a/b testing</dc:title>
  <dc:creator>Fei Wu</dc:creator>
  <cp:lastModifiedBy>Fei Wu</cp:lastModifiedBy>
  <cp:revision>81</cp:revision>
  <dcterms:created xsi:type="dcterms:W3CDTF">2018-03-13T08:22:27Z</dcterms:created>
  <dcterms:modified xsi:type="dcterms:W3CDTF">2018-04-07T02:41:42Z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